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13C"/>
    <a:srgbClr val="5A6D29"/>
    <a:srgbClr val="B9D031"/>
    <a:srgbClr val="ABABAB"/>
    <a:srgbClr val="E8E8E8"/>
    <a:srgbClr val="8A1D0D"/>
    <a:srgbClr val="D63C2B"/>
    <a:srgbClr val="006FB3"/>
    <a:srgbClr val="35BBE2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-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3492599" cy="10727140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306140"/>
            <a:ext cx="756126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4247" y="350853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5A6D29"/>
                </a:solidFill>
              </a:rPr>
              <a:t>Почему мы лучшие?</a:t>
            </a:r>
            <a:endParaRPr lang="ru-RU" sz="5400" i="1" dirty="0">
              <a:solidFill>
                <a:srgbClr val="5A6D2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4607" y="232236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4247" y="108893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85A13C"/>
                </a:solidFill>
              </a:rPr>
              <a:t>основной тезис ваших тарифов или вариантов (его прочтут)</a:t>
            </a:r>
            <a:endParaRPr lang="ru-RU" sz="1800" i="1" dirty="0">
              <a:solidFill>
                <a:srgbClr val="85A13C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64607" y="365334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64607" y="482406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64607" y="612020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64607" y="734434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64607" y="849646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4287" y="233396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Мы предлагаем Вам лучший товар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4287" y="363230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У нас лучшие цены на рынке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4287" y="477063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4287" y="611294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экономия вашего времени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4287" y="729091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287" y="84430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У нас лучшие цены на рынке</a:t>
            </a:r>
            <a:endParaRPr lang="ru-RU" sz="1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168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15</cp:revision>
  <dcterms:created xsi:type="dcterms:W3CDTF">2011-06-17T23:30:18Z</dcterms:created>
  <dcterms:modified xsi:type="dcterms:W3CDTF">2011-06-21T01:01:51Z</dcterms:modified>
</cp:coreProperties>
</file>